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253" y="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004589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44345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0696742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7476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6022992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445416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9363258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87880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749967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113054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883764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505068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234723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728215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057536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60408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U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989234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721DB95-C002-4244-89A7-06D9ADFA2CCB}" type="datetimeFigureOut">
              <a:rPr lang="es-UY" smtClean="0"/>
              <a:t>18/12/2024</a:t>
            </a:fld>
            <a:endParaRPr lang="es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D7848-4309-463C-BC88-BBC5BAFF3A61}" type="slidenum">
              <a:rPr lang="es-UY" smtClean="0"/>
              <a:t>‹Nº›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0357898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1D6ADD8-F2B5-476E-9747-BE0A49700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601" y="3825551"/>
            <a:ext cx="2567998" cy="192599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0C51A4E6-F509-4F3D-A4A2-B4A88CB80843}"/>
              </a:ext>
            </a:extLst>
          </p:cNvPr>
          <p:cNvSpPr txBox="1"/>
          <p:nvPr/>
        </p:nvSpPr>
        <p:spPr>
          <a:xfrm>
            <a:off x="1097901" y="651588"/>
            <a:ext cx="9691397" cy="2190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6600" dirty="0"/>
              <a:t>Desalinizador de agua con energía solar</a:t>
            </a:r>
            <a:endParaRPr lang="es-UY" sz="66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3A31D06-E766-445F-9F3F-6B530FCED614}"/>
              </a:ext>
            </a:extLst>
          </p:cNvPr>
          <p:cNvSpPr txBox="1"/>
          <p:nvPr/>
        </p:nvSpPr>
        <p:spPr>
          <a:xfrm>
            <a:off x="10789298" y="5792765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UTEC</a:t>
            </a:r>
            <a:endParaRPr lang="es-UY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A383ECF-84E0-4C35-AFC1-D52495D5E22B}"/>
              </a:ext>
            </a:extLst>
          </p:cNvPr>
          <p:cNvSpPr txBox="1"/>
          <p:nvPr/>
        </p:nvSpPr>
        <p:spPr>
          <a:xfrm>
            <a:off x="10789298" y="6120882"/>
            <a:ext cx="1402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Fab Lab Barcelona</a:t>
            </a:r>
            <a:endParaRPr lang="es-UY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5FB73059-B5AD-400F-970B-B07E0C3E490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687216" cy="2687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UY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0015E52-E4D6-4177-96D0-1C9E801F5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4352" y="3825551"/>
            <a:ext cx="2567999" cy="192599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B06D943-3317-4399-829C-98D0B007C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4849" y="3825551"/>
            <a:ext cx="2567998" cy="1925999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F3720205-A142-44E1-9F53-5A418BF35396}"/>
              </a:ext>
            </a:extLst>
          </p:cNvPr>
          <p:cNvSpPr txBox="1"/>
          <p:nvPr/>
        </p:nvSpPr>
        <p:spPr>
          <a:xfrm>
            <a:off x="242596" y="6270171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Francisco Guimaraens</a:t>
            </a:r>
            <a:endParaRPr lang="es-UY" dirty="0"/>
          </a:p>
        </p:txBody>
      </p:sp>
    </p:spTree>
    <p:extLst>
      <p:ext uri="{BB962C8B-B14F-4D97-AF65-F5344CB8AC3E}">
        <p14:creationId xmlns:p14="http://schemas.microsoft.com/office/powerpoint/2010/main" val="1750521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1805EE0-086E-41D7-A918-59CF51177464}"/>
              </a:ext>
            </a:extLst>
          </p:cNvPr>
          <p:cNvSpPr txBox="1"/>
          <p:nvPr/>
        </p:nvSpPr>
        <p:spPr>
          <a:xfrm>
            <a:off x="2489718" y="601051"/>
            <a:ext cx="7212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/>
              <a:t>¿Por qué un desalinizador solar?</a:t>
            </a:r>
            <a:endParaRPr lang="es-UY" sz="2800" b="1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B1E64BC-8894-4D24-A9C7-8D1E70E013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1053" y="1704497"/>
            <a:ext cx="792075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UY" altLang="es-UY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UY" altLang="es-UY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Escasez de agua potable en zonas costeras, desérticas y en emergencias.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UY" altLang="es-UY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UY" altLang="es-UY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Soluciones tradicionales costosas y de alto impacto ambiental.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79F35F8-F5B0-45C7-BD1C-0D729BC34ECD}"/>
              </a:ext>
            </a:extLst>
          </p:cNvPr>
          <p:cNvSpPr txBox="1"/>
          <p:nvPr/>
        </p:nvSpPr>
        <p:spPr>
          <a:xfrm>
            <a:off x="961053" y="3828871"/>
            <a:ext cx="67553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Objetivo</a:t>
            </a:r>
            <a:r>
              <a:rPr lang="es-ES" dirty="0"/>
              <a:t>:</a:t>
            </a:r>
          </a:p>
          <a:p>
            <a:br>
              <a:rPr lang="es-ES" dirty="0"/>
            </a:br>
            <a:r>
              <a:rPr lang="es-ES" dirty="0"/>
              <a:t>Crear una solución sostenible, accesible y autónoma para producir agua potable.</a:t>
            </a:r>
          </a:p>
        </p:txBody>
      </p:sp>
    </p:spTree>
    <p:extLst>
      <p:ext uri="{BB962C8B-B14F-4D97-AF65-F5344CB8AC3E}">
        <p14:creationId xmlns:p14="http://schemas.microsoft.com/office/powerpoint/2010/main" val="2402740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29780D33-EA8F-4C2C-8118-B68918D5026E}"/>
              </a:ext>
            </a:extLst>
          </p:cNvPr>
          <p:cNvSpPr txBox="1"/>
          <p:nvPr/>
        </p:nvSpPr>
        <p:spPr>
          <a:xfrm>
            <a:off x="3047223" y="501134"/>
            <a:ext cx="60975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UY" sz="2800" b="1" dirty="0"/>
              <a:t>¿A quién beneficia?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4121931-731F-4272-B884-424854ECA9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6498" y="1395443"/>
            <a:ext cx="7933582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UY" altLang="es-UY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Comunidad/Contexto</a:t>
            </a:r>
            <a:r>
              <a:rPr kumimoji="0" lang="es-UY" altLang="es-UY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UY" altLang="es-UY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UY" altLang="es-UY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Zonas costeras con agua dulce escasa.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UY" altLang="es-UY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UY" altLang="es-UY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Áreas desérticas donde la falta de agua potable es crítica.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UY" altLang="es-UY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UY" altLang="es-UY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Regiones afectadas por desastres naturales con infraestructura colapsada.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s-UY" altLang="es-UY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UY" altLang="es-UY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UY" altLang="es-UY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UY" altLang="es-UY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Beneficios sociales, económicos y ambientales</a:t>
            </a:r>
            <a:r>
              <a:rPr kumimoji="0" lang="es-UY" altLang="es-UY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UY" altLang="es-UY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UY" altLang="es-UY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Bajo costo de construcción y mantenimiento.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UY" altLang="es-UY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UY" altLang="es-UY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Uso de energía solar, reduciendo impacto ambiental.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UY" altLang="es-UY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2722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25B34C1D-4157-4BD7-8771-DA03D78D371D}"/>
              </a:ext>
            </a:extLst>
          </p:cNvPr>
          <p:cNvSpPr txBox="1"/>
          <p:nvPr/>
        </p:nvSpPr>
        <p:spPr>
          <a:xfrm>
            <a:off x="1117341" y="1443841"/>
            <a:ext cx="724288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Proyecto: Desalinizador Solar</a:t>
            </a:r>
          </a:p>
          <a:p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Nombre</a:t>
            </a:r>
            <a:r>
              <a:rPr lang="es-ES" dirty="0"/>
              <a:t>: Desalinizador de agua con energía Solar</a:t>
            </a:r>
          </a:p>
          <a:p>
            <a:pPr>
              <a:buFont typeface="Arial" panose="020B0604020202020204" pitchFamily="34" charset="0"/>
              <a:buChar char="•"/>
            </a:pPr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Descripción</a:t>
            </a:r>
            <a:r>
              <a:rPr lang="es-E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Dispositivo que utiliza energía solar para evaporar el agua salada y recolectar agua potable mediante condensación.</a:t>
            </a:r>
          </a:p>
          <a:p>
            <a:pPr lvl="1"/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Propuesta de valor</a:t>
            </a:r>
            <a:r>
              <a:rPr lang="es-E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Acceso a agua potable en comunidades vulnerables.</a:t>
            </a:r>
          </a:p>
          <a:p>
            <a:pPr lvl="1"/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Diseño sostenible, económico y fácil de crear.</a:t>
            </a:r>
          </a:p>
        </p:txBody>
      </p:sp>
    </p:spTree>
    <p:extLst>
      <p:ext uri="{BB962C8B-B14F-4D97-AF65-F5344CB8AC3E}">
        <p14:creationId xmlns:p14="http://schemas.microsoft.com/office/powerpoint/2010/main" val="3645577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C2169299-5AF9-4324-A97A-30BCE5E1E508}"/>
              </a:ext>
            </a:extLst>
          </p:cNvPr>
          <p:cNvSpPr txBox="1"/>
          <p:nvPr/>
        </p:nvSpPr>
        <p:spPr>
          <a:xfrm>
            <a:off x="1117340" y="898287"/>
            <a:ext cx="102473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Prototipo y tecnología</a:t>
            </a:r>
          </a:p>
          <a:p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Prototipo funcional</a:t>
            </a:r>
            <a:r>
              <a:rPr lang="es-ES" dirty="0"/>
              <a:t>:</a:t>
            </a:r>
          </a:p>
          <a:p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Diseño compacto y eficiente.</a:t>
            </a:r>
          </a:p>
          <a:p>
            <a:pPr lvl="1"/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Incorporación de procesos 2D/3D: Modelado en </a:t>
            </a:r>
            <a:r>
              <a:rPr lang="es-ES" dirty="0" err="1"/>
              <a:t>Fusion</a:t>
            </a:r>
            <a:r>
              <a:rPr lang="es-ES" dirty="0"/>
              <a:t> 360, impresión en 3D y corte laser.</a:t>
            </a:r>
          </a:p>
          <a:p>
            <a:pPr lvl="1"/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Uso de sensores y actuadores electrónicos para mejorar el funcionamiento.</a:t>
            </a:r>
          </a:p>
          <a:p>
            <a:pPr lvl="1"/>
            <a:endParaRPr lang="es-ES" dirty="0"/>
          </a:p>
          <a:p>
            <a:pPr>
              <a:buFont typeface="Arial" panose="020B0604020202020204" pitchFamily="34" charset="0"/>
              <a:buChar char="•"/>
            </a:pPr>
            <a:r>
              <a:rPr lang="es-ES" b="1" dirty="0"/>
              <a:t>Funcionamiento</a:t>
            </a:r>
            <a:r>
              <a:rPr lang="es-ES" dirty="0"/>
              <a:t>:</a:t>
            </a:r>
          </a:p>
          <a:p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Captación de luz solar para evaporar agua.</a:t>
            </a:r>
          </a:p>
          <a:p>
            <a:pPr lvl="1"/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Condensación en superficie fría para obtener agua potable.</a:t>
            </a:r>
          </a:p>
        </p:txBody>
      </p:sp>
    </p:spTree>
    <p:extLst>
      <p:ext uri="{BB962C8B-B14F-4D97-AF65-F5344CB8AC3E}">
        <p14:creationId xmlns:p14="http://schemas.microsoft.com/office/powerpoint/2010/main" val="3435222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9BDC2FF-81C8-42BC-B6B2-6F7A30D32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16" y="776753"/>
            <a:ext cx="3230271" cy="181365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E205255-10D8-402F-A5FC-C5F6B11D93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0237" y="776753"/>
            <a:ext cx="3230271" cy="181702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B5479F6-5523-443C-A2CE-9AE7451984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0034" y="2335768"/>
            <a:ext cx="2236237" cy="167717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124B3D1-1731-497A-94B6-9872515D8F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6271" y="2335768"/>
            <a:ext cx="2236237" cy="167717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CDE6219-F9B4-4454-9AFA-72F7DD2811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415" y="4163403"/>
            <a:ext cx="3253272" cy="243995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5F843F2-F08F-41D4-B5AA-550FE828FF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0237" y="4163403"/>
            <a:ext cx="3329797" cy="2497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4751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71</TotalTime>
  <Words>228</Words>
  <Application>Microsoft Office PowerPoint</Application>
  <PresentationFormat>Panorámica</PresentationFormat>
  <Paragraphs>55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Francisco</dc:creator>
  <cp:lastModifiedBy>Francisco</cp:lastModifiedBy>
  <cp:revision>3</cp:revision>
  <dcterms:created xsi:type="dcterms:W3CDTF">2024-12-19T01:26:38Z</dcterms:created>
  <dcterms:modified xsi:type="dcterms:W3CDTF">2024-12-19T02:37:47Z</dcterms:modified>
</cp:coreProperties>
</file>

<file path=docProps/thumbnail.jpeg>
</file>